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12664400" y="9027136"/>
            <a:ext cx="354382" cy="3493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12641330" y="9072694"/>
            <a:ext cx="326747" cy="355601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1822" y="9296400"/>
            <a:ext cx="354382" cy="3493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7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"/>
          <p:cNvSpPr/>
          <p:nvPr/>
        </p:nvSpPr>
        <p:spPr>
          <a:xfrm>
            <a:off x="-39953" y="2436547"/>
            <a:ext cx="13058835" cy="4595514"/>
          </a:xfrm>
          <a:prstGeom prst="rect">
            <a:avLst/>
          </a:prstGeom>
          <a:solidFill>
            <a:srgbClr val="FFFFFF">
              <a:alpha val="611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사용자인터페이스…"/>
          <p:cNvSpPr txBox="1"/>
          <p:nvPr>
            <p:ph type="ctrTitle"/>
          </p:nvPr>
        </p:nvSpPr>
        <p:spPr>
          <a:xfrm>
            <a:off x="1270000" y="2159000"/>
            <a:ext cx="10464800" cy="3302000"/>
          </a:xfrm>
          <a:prstGeom prst="rect">
            <a:avLst/>
          </a:prstGeom>
        </p:spPr>
        <p:txBody>
          <a:bodyPr/>
          <a:lstStyle/>
          <a:p>
            <a:pPr lvl="1">
              <a:defRPr sz="9800"/>
            </a:pPr>
            <a:r>
              <a:t>사용자인터페이스</a:t>
            </a:r>
          </a:p>
          <a:p>
            <a:pPr lvl="1">
              <a:defRPr sz="5400"/>
            </a:pPr>
            <a:r>
              <a:t>-데이트하SSU?-</a:t>
            </a:r>
          </a:p>
        </p:txBody>
      </p:sp>
      <p:sp>
        <p:nvSpPr>
          <p:cNvPr id="121" name="유정주 | 이상현 | 김륜하"/>
          <p:cNvSpPr txBox="1"/>
          <p:nvPr>
            <p:ph type="subTitle" sz="quarter" idx="1"/>
          </p:nvPr>
        </p:nvSpPr>
        <p:spPr>
          <a:xfrm>
            <a:off x="1270000" y="5562600"/>
            <a:ext cx="10464800" cy="1130300"/>
          </a:xfrm>
          <a:prstGeom prst="rect">
            <a:avLst/>
          </a:prstGeom>
        </p:spPr>
        <p:txBody>
          <a:bodyPr anchor="ctr"/>
          <a:lstStyle>
            <a:lvl1pPr>
              <a:defRPr sz="4200"/>
            </a:lvl1pPr>
          </a:lstStyle>
          <a:p>
            <a:pPr/>
            <a:r>
              <a:t>유정주 | 이상현 | 김륜하</a:t>
            </a:r>
          </a:p>
        </p:txBody>
      </p:sp>
      <p:sp>
        <p:nvSpPr>
          <p:cNvPr id="122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Map</a:t>
            </a:r>
          </a:p>
        </p:txBody>
      </p:sp>
      <p:sp>
        <p:nvSpPr>
          <p:cNvPr id="182" name="[Search]에서 검색한 장소로 데이트 코스를 구상할 수 있는 화면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37021" indent="-337021" defTabSz="502412">
              <a:spcBef>
                <a:spcPts val="800"/>
              </a:spcBef>
              <a:defRPr sz="2752"/>
            </a:pPr>
            <a:r>
              <a:t>[Search]에서 검색한 장소로 데이트 코스를</a:t>
            </a:r>
            <a:br/>
            <a:r>
              <a:t>구상할 수 있는 화면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상단에는 Google Place API의 PlaceAutocomplete를 배치하여 장소 검색의 편의성을 높임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하단에는 데이트 코스로 정한 코스가 출력됨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구글지도에는 데이트코스를 보여줌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마커를 클릭하면 [경로추가/경로삭제/정보보기]가 있는 다이얼로그가 출력됨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정보보기를 클릭하면 [Info]로 이동함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하단 경로의 화살표를 클릭하면 [Bus]로</a:t>
            </a:r>
            <a:br/>
            <a:r>
              <a:t>이동함</a:t>
            </a:r>
          </a:p>
          <a:p>
            <a:pPr marL="337021" indent="-337021" defTabSz="502412">
              <a:spcBef>
                <a:spcPts val="800"/>
              </a:spcBef>
              <a:defRPr sz="2752"/>
            </a:pPr>
            <a:r>
              <a:t>경로지우기 버튼을 누르면 모든 마커가 삭제됨</a:t>
            </a:r>
          </a:p>
        </p:txBody>
      </p:sp>
      <p:sp>
        <p:nvSpPr>
          <p:cNvPr id="183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5" name="googleMap_activity.png" descr="googleMap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0" y="2468316"/>
            <a:ext cx="3681095" cy="65441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2641330" y="9072695"/>
            <a:ext cx="326746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Bus</a:t>
            </a:r>
          </a:p>
        </p:txBody>
      </p:sp>
      <p:sp>
        <p:nvSpPr>
          <p:cNvPr id="189" name="[Map] 하단 화살표를 클릭한 해당 경로를 몇 번 버스로 이동할 수 있는지 알려주는 화면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[Map] 하단 화살표를 클릭한 해당 경로를 몇 번 버스로 이동할 수 있는지 알려주는</a:t>
            </a:r>
            <a:br/>
            <a:r>
              <a:t>화면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버스 위치정보 API, 버스 도착정보 API 등 버스 관련 공공기관 API를 이용하여 구현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뒤로가기 버튼을 누르면 [Map]으로 이동</a:t>
            </a:r>
          </a:p>
        </p:txBody>
      </p:sp>
      <p:sp>
        <p:nvSpPr>
          <p:cNvPr id="190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2" name="bus_activity.png" descr="bus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0" y="2468316"/>
            <a:ext cx="3681095" cy="65441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2670476" y="9072695"/>
            <a:ext cx="268454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Review</a:t>
            </a:r>
          </a:p>
        </p:txBody>
      </p:sp>
      <p:sp>
        <p:nvSpPr>
          <p:cNvPr id="196" name="[Search]에서 최근반응 버튼을 클릭하면 이동하는 화면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[Search]에서 최근반응 버튼을 클릭하면 이동하는 화면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인스타그램 데이터를 이용하여 최근 80개의 게시물의 모든 해시태그를 출력함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중복되는 해시태그는 한 번만 출력함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게시물을 찾아볼 시간이 없는 사용자에게 유용하게 작용할 것임</a:t>
            </a:r>
          </a:p>
        </p:txBody>
      </p:sp>
      <p:sp>
        <p:nvSpPr>
          <p:cNvPr id="197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9" name="contectag_activity.png" descr="contectag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0" y="2468316"/>
            <a:ext cx="3681095" cy="65441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0" name="슬라이드 번호"/>
          <p:cNvSpPr txBox="1"/>
          <p:nvPr>
            <p:ph type="sldNum" sz="quarter" idx="2"/>
          </p:nvPr>
        </p:nvSpPr>
        <p:spPr>
          <a:xfrm>
            <a:off x="12651477" y="9072695"/>
            <a:ext cx="306452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view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Review-2</a:t>
            </a:r>
          </a:p>
        </p:txBody>
      </p:sp>
      <p:sp>
        <p:nvSpPr>
          <p:cNvPr id="203" name="방학동안 융합소프트웨어 IT&amp;BT 공모전에서 진행한 Connectag 프로젝트 아이디어를 사용한 기능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68372" indent="-368372" defTabSz="549148">
              <a:spcBef>
                <a:spcPts val="900"/>
              </a:spcBef>
              <a:defRPr sz="3008"/>
            </a:pPr>
            <a:r>
              <a:t>방학동안 융합소프트웨어 IT&amp;BT 공모전에서 진행한 Connectag 프로젝트 아이디어를 사용한 기능</a:t>
            </a:r>
          </a:p>
          <a:p>
            <a:pPr marL="368372" indent="-368372" defTabSz="549148">
              <a:spcBef>
                <a:spcPts val="900"/>
              </a:spcBef>
              <a:defRPr sz="3008"/>
            </a:pPr>
            <a:r>
              <a:t>기존 프로젝트는 사용하기 전 무수히 많은 데이터를 데이터베이스에 넣어 반응을 보는 의도였기 때문에 사전에 데이터를 넣어놔야했음</a:t>
            </a:r>
          </a:p>
          <a:p>
            <a:pPr marL="368372" indent="-368372" defTabSz="549148">
              <a:spcBef>
                <a:spcPts val="900"/>
              </a:spcBef>
              <a:defRPr sz="3008"/>
            </a:pPr>
            <a:r>
              <a:t>현재는 최근 80개의 데이터만 사용하기 때문에 실시간으로 기능을 사용할 수 있음</a:t>
            </a:r>
          </a:p>
          <a:p>
            <a:pPr marL="368372" indent="-368372" defTabSz="549148">
              <a:spcBef>
                <a:spcPts val="900"/>
              </a:spcBef>
              <a:defRPr sz="3008"/>
            </a:pPr>
            <a:r>
              <a:t>인스타그램을 이용하여 사람들의 반응을 손쉽게 볼 수 있다는 아이디어만 채택하고 현재 기획에 맞추어 알맞게 변형하였기 때문에 교수님께서 주의주신 부분에는 포함되지 않는다고 판단하였음</a:t>
            </a:r>
          </a:p>
        </p:txBody>
      </p:sp>
      <p:sp>
        <p:nvSpPr>
          <p:cNvPr id="204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6" name="contectag_activity.png" descr="contectag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0" y="2468316"/>
            <a:ext cx="3681095" cy="65441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7" name="슬라이드 번호"/>
          <p:cNvSpPr txBox="1"/>
          <p:nvPr>
            <p:ph type="sldNum" sz="quarter" idx="2"/>
          </p:nvPr>
        </p:nvSpPr>
        <p:spPr>
          <a:xfrm>
            <a:off x="12651153" y="9072695"/>
            <a:ext cx="307100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차별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차별성</a:t>
            </a:r>
          </a:p>
        </p:txBody>
      </p:sp>
      <p:sp>
        <p:nvSpPr>
          <p:cNvPr id="210" name="데이트 코스를 시각적으로 보여주는 어플리케이션 자체가 많이 없음…"/>
          <p:cNvSpPr txBox="1"/>
          <p:nvPr>
            <p:ph type="body" idx="1"/>
          </p:nvPr>
        </p:nvSpPr>
        <p:spPr>
          <a:xfrm>
            <a:off x="514850" y="2339578"/>
            <a:ext cx="11975100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데이트 코스를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시각적으로</a:t>
            </a:r>
            <a:r>
              <a:t> 보여주는 어플리케이션 자체가 많이 없음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다른 어플리케이션은 장소를 검색하기 위해서 장소의</a:t>
            </a:r>
            <a:br/>
            <a:r>
              <a:t>정확한 위치 및 주소를 알고 있어야함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데이트하SSU?는 인스타그램 데이터를 사용하기 때문에 파스타, 맛집 등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간단한 키워드</a:t>
            </a:r>
            <a:r>
              <a:t>로 장소를 검색할 수 있음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현재 인스타그램에서는 하나의 해시태그만으로 검색해야 하는데</a:t>
            </a:r>
            <a:br/>
            <a:r>
              <a:t>데이트하SSU?는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두 개 이상</a:t>
            </a:r>
            <a:r>
              <a:t>의 해시태그로 검색이 가능함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인스타그램의 특성상 사용자가 직접 다녀간 곳의 후기이기 때문에</a:t>
            </a:r>
            <a:br/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신뢰성이 높은</a:t>
            </a:r>
            <a:r>
              <a:t> 정보를 쉽게 접할 수 있음.</a:t>
            </a:r>
          </a:p>
        </p:txBody>
      </p:sp>
      <p:sp>
        <p:nvSpPr>
          <p:cNvPr id="211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슬라이드 번호"/>
          <p:cNvSpPr txBox="1"/>
          <p:nvPr>
            <p:ph type="sldNum" sz="quarter" idx="2"/>
          </p:nvPr>
        </p:nvSpPr>
        <p:spPr>
          <a:xfrm>
            <a:off x="12649102" y="9072695"/>
            <a:ext cx="311202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목차"/>
          <p:cNvSpPr txBox="1"/>
          <p:nvPr>
            <p:ph type="title"/>
          </p:nvPr>
        </p:nvSpPr>
        <p:spPr>
          <a:xfrm>
            <a:off x="888999" y="529601"/>
            <a:ext cx="11099801" cy="2159001"/>
          </a:xfrm>
          <a:prstGeom prst="rect">
            <a:avLst/>
          </a:prstGeom>
        </p:spPr>
        <p:txBody>
          <a:bodyPr/>
          <a:lstStyle/>
          <a:p>
            <a:pPr lvl="1" algn="l">
              <a:defRPr sz="8800"/>
            </a:pPr>
            <a:r>
              <a:t>목차</a:t>
            </a:r>
          </a:p>
        </p:txBody>
      </p:sp>
      <p:sp>
        <p:nvSpPr>
          <p:cNvPr id="126" name="앱 소개…"/>
          <p:cNvSpPr txBox="1"/>
          <p:nvPr>
            <p:ph type="body" idx="1"/>
          </p:nvPr>
        </p:nvSpPr>
        <p:spPr>
          <a:xfrm>
            <a:off x="952500" y="28448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>
              <a:defRPr sz="4200"/>
            </a:pPr>
            <a:r>
              <a:t>앱 소개</a:t>
            </a:r>
          </a:p>
          <a:p>
            <a:pPr>
              <a:defRPr sz="4200"/>
            </a:pPr>
            <a:r>
              <a:t>전체 흐름도</a:t>
            </a:r>
          </a:p>
          <a:p>
            <a:pPr>
              <a:defRPr sz="4200"/>
            </a:pPr>
            <a:r>
              <a:t>화면 세부내용</a:t>
            </a:r>
          </a:p>
          <a:p>
            <a:pPr>
              <a:defRPr sz="4200"/>
            </a:pPr>
            <a:r>
              <a:t>차별성</a:t>
            </a:r>
          </a:p>
        </p:txBody>
      </p:sp>
      <p:grpSp>
        <p:nvGrpSpPr>
          <p:cNvPr id="129" name="splash.png"/>
          <p:cNvGrpSpPr/>
          <p:nvPr/>
        </p:nvGrpSpPr>
        <p:grpSpPr>
          <a:xfrm>
            <a:off x="8189283" y="1242196"/>
            <a:ext cx="4165161" cy="7283373"/>
            <a:chOff x="0" y="0"/>
            <a:chExt cx="4165159" cy="7283372"/>
          </a:xfrm>
        </p:grpSpPr>
        <p:pic>
          <p:nvPicPr>
            <p:cNvPr id="128" name="splash.png" descr="splash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3911160" cy="69531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splash.png" descr="splash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165160" cy="7283373"/>
            </a:xfrm>
            <a:prstGeom prst="rect">
              <a:avLst/>
            </a:prstGeom>
            <a:effectLst/>
          </p:spPr>
        </p:pic>
      </p:grpSp>
      <p:sp>
        <p:nvSpPr>
          <p:cNvPr id="130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데이트하SSU?"/>
          <p:cNvSpPr txBox="1"/>
          <p:nvPr>
            <p:ph type="title"/>
          </p:nvPr>
        </p:nvSpPr>
        <p:spPr>
          <a:xfrm>
            <a:off x="876064" y="402601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8800"/>
            </a:lvl1pPr>
          </a:lstStyle>
          <a:p>
            <a:pPr/>
            <a:r>
              <a:t>데이트하SSU?</a:t>
            </a:r>
          </a:p>
        </p:txBody>
      </p:sp>
      <p:sp>
        <p:nvSpPr>
          <p:cNvPr id="134" name="인스타그램 데이터를 이용하여 데이트 코스를 정하는 어플리케이션…"/>
          <p:cNvSpPr txBox="1"/>
          <p:nvPr>
            <p:ph type="body" idx="1"/>
          </p:nvPr>
        </p:nvSpPr>
        <p:spPr>
          <a:xfrm>
            <a:off x="952500" y="2597150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인스타그램</a:t>
            </a:r>
            <a:r>
              <a:t> 데이터를 이용하여</a:t>
            </a:r>
            <a:br/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데이트 코스</a:t>
            </a:r>
            <a:r>
              <a:t>를 정하는 어플리케이션</a:t>
            </a:r>
          </a:p>
          <a:p>
            <a:pPr/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해시태그</a:t>
            </a:r>
            <a:r>
              <a:t>로 장소를 찾고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Google Map</a:t>
            </a:r>
            <a:r>
              <a:t>을 이용해</a:t>
            </a:r>
            <a:br/>
            <a:r>
              <a:t>코스를 정할 수 있음</a:t>
            </a:r>
          </a:p>
          <a:p>
            <a:pPr/>
            <a:r>
              <a:t>검색할 장소의 정확한 이름을 알아야 코스를 정할 수 있는</a:t>
            </a:r>
            <a:br/>
            <a:r>
              <a:t>다른 어플리케이션과 다르게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해시태그</a:t>
            </a:r>
            <a:r>
              <a:t>를 이용한 장소 검색으로</a:t>
            </a:r>
            <a:br/>
            <a:r>
              <a:t>인기 장소를 쉽게 찾아갈 수 있음</a:t>
            </a:r>
          </a:p>
        </p:txBody>
      </p:sp>
      <p:sp>
        <p:nvSpPr>
          <p:cNvPr id="135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7" name="star.png" descr="st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1294" y="917743"/>
            <a:ext cx="2986716" cy="29867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INSTAR"/>
          <p:cNvSpPr txBox="1"/>
          <p:nvPr/>
        </p:nvSpPr>
        <p:spPr>
          <a:xfrm>
            <a:off x="10257185" y="2337228"/>
            <a:ext cx="12149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47C02"/>
                </a:solidFill>
              </a:defRPr>
            </a:lvl1pPr>
          </a:lstStyle>
          <a:p>
            <a:pPr/>
            <a:r>
              <a:t>INSTAR</a:t>
            </a:r>
          </a:p>
        </p:txBody>
      </p:sp>
      <p:sp>
        <p:nvSpPr>
          <p:cNvPr id="139" name="슬라이드 번호"/>
          <p:cNvSpPr txBox="1"/>
          <p:nvPr>
            <p:ph type="sldNum" sz="quarter" idx="2"/>
          </p:nvPr>
        </p:nvSpPr>
        <p:spPr>
          <a:xfrm>
            <a:off x="12784441" y="9058713"/>
            <a:ext cx="234341" cy="349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전체흐름도"/>
          <p:cNvSpPr txBox="1"/>
          <p:nvPr>
            <p:ph type="title"/>
          </p:nvPr>
        </p:nvSpPr>
        <p:spPr>
          <a:xfrm>
            <a:off x="383324" y="525651"/>
            <a:ext cx="11099801" cy="2159001"/>
          </a:xfrm>
          <a:prstGeom prst="rect">
            <a:avLst/>
          </a:prstGeom>
        </p:spPr>
        <p:txBody>
          <a:bodyPr anchor="t"/>
          <a:lstStyle>
            <a:lvl1pPr algn="l">
              <a:defRPr sz="5400"/>
            </a:lvl1pPr>
          </a:lstStyle>
          <a:p>
            <a:pPr/>
            <a:r>
              <a:t>전체흐름도</a:t>
            </a:r>
          </a:p>
        </p:txBody>
      </p:sp>
      <p:pic>
        <p:nvPicPr>
          <p:cNvPr id="142" name="flowchart.png" descr="flow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853" y="318620"/>
            <a:ext cx="9530306" cy="95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lash…"/>
          <p:cNvSpPr txBox="1"/>
          <p:nvPr/>
        </p:nvSpPr>
        <p:spPr>
          <a:xfrm>
            <a:off x="462984" y="1612602"/>
            <a:ext cx="2012989" cy="714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Splash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Main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Search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Info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Map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Bus</a:t>
            </a:r>
          </a:p>
          <a:p>
            <a:pPr marL="476250" indent="-476250" algn="l">
              <a:lnSpc>
                <a:spcPct val="230000"/>
              </a:lnSpc>
              <a:buSzPct val="100000"/>
              <a:buAutoNum type="arabicPeriod" startAt="1"/>
              <a:defRPr sz="3100"/>
            </a:pPr>
            <a:r>
              <a:t>Review</a:t>
            </a:r>
          </a:p>
        </p:txBody>
      </p:sp>
      <p:sp>
        <p:nvSpPr>
          <p:cNvPr id="144" name="슬라이드 번호"/>
          <p:cNvSpPr txBox="1"/>
          <p:nvPr>
            <p:ph type="sldNum" sz="quarter" idx="4294967295"/>
          </p:nvPr>
        </p:nvSpPr>
        <p:spPr>
          <a:xfrm>
            <a:off x="12757440" y="9226492"/>
            <a:ext cx="234342" cy="349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pla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Splash</a:t>
            </a:r>
          </a:p>
        </p:txBody>
      </p:sp>
      <p:sp>
        <p:nvSpPr>
          <p:cNvPr id="147" name="어플리케이션을 클릭하면 나오는 첫 화면…"/>
          <p:cNvSpPr txBox="1"/>
          <p:nvPr>
            <p:ph type="body" sz="half" idx="1"/>
          </p:nvPr>
        </p:nvSpPr>
        <p:spPr>
          <a:xfrm>
            <a:off x="5063082" y="2339482"/>
            <a:ext cx="7426868" cy="6544169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어플리케이션을 클릭하면 나오는 첫 화면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데이트 어플리케이션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연인 느낌을 살려서 화면을 디자인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2초간 지속</a:t>
            </a:r>
          </a:p>
        </p:txBody>
      </p:sp>
      <p:sp>
        <p:nvSpPr>
          <p:cNvPr id="148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0" name="splash.png" descr="splas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811" y="2468316"/>
            <a:ext cx="3681095" cy="654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슬라이드 번호"/>
          <p:cNvSpPr txBox="1"/>
          <p:nvPr>
            <p:ph type="sldNum" sz="quarter" idx="2"/>
          </p:nvPr>
        </p:nvSpPr>
        <p:spPr>
          <a:xfrm>
            <a:off x="12694010" y="9072694"/>
            <a:ext cx="221387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Main</a:t>
            </a:r>
          </a:p>
        </p:txBody>
      </p:sp>
      <p:sp>
        <p:nvSpPr>
          <p:cNvPr id="154" name="어플리케이션의 메인 화면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어플리케이션의 메인 화면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검색창, 최근 검색 목록, 지도 버튼으로</a:t>
            </a:r>
            <a:br/>
            <a:r>
              <a:t>구성되어 있음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검색 버튼을 누르면 [Search]로 이동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검색 키워드와 날짜가 리스트로 출력되어</a:t>
            </a:r>
            <a:br/>
            <a:r>
              <a:t>최근에 무엇을 검색했는지 볼 수 있음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최근검색 목록은 내부 데이터베이스로 구현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리스트 아이템을 클릭하면 해당 키워드로</a:t>
            </a:r>
            <a:br/>
            <a:r>
              <a:t>검색이 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우측 하단 지도 버튼을 클릭하면 [Map]으로 이동</a:t>
            </a:r>
          </a:p>
        </p:txBody>
      </p:sp>
      <p:sp>
        <p:nvSpPr>
          <p:cNvPr id="155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7" name="main_activity.png" descr="main_activ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811" y="2468316"/>
            <a:ext cx="3681095" cy="654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슬라이드 번호"/>
          <p:cNvSpPr txBox="1"/>
          <p:nvPr>
            <p:ph type="sldNum" sz="quarter" idx="2"/>
          </p:nvPr>
        </p:nvSpPr>
        <p:spPr>
          <a:xfrm>
            <a:off x="12688288" y="9072694"/>
            <a:ext cx="232830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Search</a:t>
            </a:r>
          </a:p>
        </p:txBody>
      </p:sp>
      <p:sp>
        <p:nvSpPr>
          <p:cNvPr id="161" name="인스타그램 데이터가 출력됨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인스타그램 데이터가 출력됨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검색어를 해시태그로 가지고 있는 데이터가</a:t>
            </a:r>
            <a:br/>
            <a:r>
              <a:t>사진, 좋아요 수, 본문 내용, 해시태그로 구성된 CardView로 출력됨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인스타그램 데이터는 웹크롤링으로 구현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해시태그는 HashTag 라이브러리로 구현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해시태그를 클릭하면 하단 검색창에</a:t>
            </a:r>
            <a:br/>
            <a:r>
              <a:t>자동으로 입력이 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정보보기, 지도에서보기, 최근반응 버튼이 하단에 위치해있으며 각각 [Info], [Map], [Review]로 이동함.</a:t>
            </a:r>
          </a:p>
        </p:txBody>
      </p:sp>
      <p:sp>
        <p:nvSpPr>
          <p:cNvPr id="162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4" name="search_activity.png" descr="search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1" y="2468316"/>
            <a:ext cx="3681095" cy="654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슬라이드 번호"/>
          <p:cNvSpPr txBox="1"/>
          <p:nvPr>
            <p:ph type="sldNum" sz="quarter" idx="2"/>
          </p:nvPr>
        </p:nvSpPr>
        <p:spPr>
          <a:xfrm>
            <a:off x="12695197" y="9072694"/>
            <a:ext cx="219013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earch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Search-2</a:t>
            </a:r>
          </a:p>
        </p:txBody>
      </p:sp>
      <p:sp>
        <p:nvSpPr>
          <p:cNvPr id="168" name="방학동안 소프트웨어공모전에서 진행한 찾았슈 프로젝트의 아이디어를 사용한 기능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방학동안 소프트웨어공모전에서 진행한</a:t>
            </a:r>
            <a:br/>
            <a:r>
              <a:t>찾았슈 프로젝트의 아이디어를 사용한 기능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기존 찾았슈 프로젝트와 UI, 크롤링 데이터 종류, 해시태그 구현 방법 등이 전혀 다름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기존 프로젝트에는 매우 긴 로딩시간이 존재했는데 그것을 해결하는 방법을 찾았고 그 방법으로 구현할 예정임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해시태그를 이용하여 장소를 검색한다는</a:t>
            </a:r>
            <a:br/>
            <a:r>
              <a:t>아이디어를 제외한 대부분이 다르기에</a:t>
            </a:r>
            <a:br/>
            <a:r>
              <a:t>교수님께서 말씀하신 주의점에 해당이 되지 않는다고 판단하였음</a:t>
            </a:r>
          </a:p>
        </p:txBody>
      </p:sp>
      <p:sp>
        <p:nvSpPr>
          <p:cNvPr id="169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1" name="search_activity.png" descr="search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1" y="2468316"/>
            <a:ext cx="3681095" cy="654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슬라이드 번호"/>
          <p:cNvSpPr txBox="1"/>
          <p:nvPr>
            <p:ph type="sldNum" sz="quarter" idx="2"/>
          </p:nvPr>
        </p:nvSpPr>
        <p:spPr>
          <a:xfrm>
            <a:off x="12685805" y="9072694"/>
            <a:ext cx="237796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Info</a:t>
            </a:r>
          </a:p>
        </p:txBody>
      </p:sp>
      <p:sp>
        <p:nvSpPr>
          <p:cNvPr id="175" name="[Search] 하단 검색창에서 정보보기 버튼을 클릭하면 해당 검색어의 정보를 가져옴…"/>
          <p:cNvSpPr txBox="1"/>
          <p:nvPr>
            <p:ph type="body" sz="half" idx="1"/>
          </p:nvPr>
        </p:nvSpPr>
        <p:spPr>
          <a:xfrm>
            <a:off x="5063082" y="2339578"/>
            <a:ext cx="7426868" cy="6801548"/>
          </a:xfrm>
          <a:prstGeom prst="rect">
            <a:avLst/>
          </a:prstGeom>
        </p:spPr>
        <p:txBody>
          <a:bodyPr anchor="t"/>
          <a:lstStyle/>
          <a:p>
            <a:pPr marL="391885" indent="-391885">
              <a:spcBef>
                <a:spcPts val="1000"/>
              </a:spcBef>
              <a:defRPr sz="3200"/>
            </a:pPr>
            <a:r>
              <a:t>[Search] 하단 검색창에서 정보보기 버튼을 클릭하면 해당 검색어의 정보를 가져옴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공공데이터 API를 이용하여 구현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사진, 설명, 주소, 전화번호, 운영 시간을</a:t>
            </a:r>
            <a:br/>
            <a:r>
              <a:t>출력함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toMap 버튼을 누르면 [Map]으로 이동하여 해당 장소가 구글지도에 표시됨</a:t>
            </a:r>
          </a:p>
          <a:p>
            <a:pPr marL="391885" indent="-391885">
              <a:spcBef>
                <a:spcPts val="1000"/>
              </a:spcBef>
              <a:defRPr sz="3200"/>
            </a:pPr>
            <a:r>
              <a:t>우측 상단의 뒤로가기 버튼을 누르면 [Search]로 되돌아감</a:t>
            </a:r>
          </a:p>
        </p:txBody>
      </p:sp>
      <p:sp>
        <p:nvSpPr>
          <p:cNvPr id="176" name="직사각형"/>
          <p:cNvSpPr/>
          <p:nvPr/>
        </p:nvSpPr>
        <p:spPr>
          <a:xfrm>
            <a:off x="-27017" y="-20550"/>
            <a:ext cx="13058834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직사각형"/>
          <p:cNvSpPr/>
          <p:nvPr/>
        </p:nvSpPr>
        <p:spPr>
          <a:xfrm>
            <a:off x="-39953" y="9394361"/>
            <a:ext cx="13058835" cy="3939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8" name="info_activity.png" descr="info_activit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18811" y="2468316"/>
            <a:ext cx="3681095" cy="654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슬라이드 번호"/>
          <p:cNvSpPr txBox="1"/>
          <p:nvPr>
            <p:ph type="sldNum" sz="quarter" idx="2"/>
          </p:nvPr>
        </p:nvSpPr>
        <p:spPr>
          <a:xfrm>
            <a:off x="12688288" y="9072694"/>
            <a:ext cx="232830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